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7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5964FFF-1594-40E4-A14F-6841A008815F}"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8D7C6-F5C1-4C2E-BF33-086844ABB817}"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5964FFF-1594-40E4-A14F-6841A008815F}"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8D7C6-F5C1-4C2E-BF33-086844ABB817}"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5964FFF-1594-40E4-A14F-6841A008815F}"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8D7C6-F5C1-4C2E-BF33-086844ABB817}"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5964FFF-1594-40E4-A14F-6841A008815F}"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8D7C6-F5C1-4C2E-BF33-086844ABB817}"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964FFF-1594-40E4-A14F-6841A008815F}"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8D7C6-F5C1-4C2E-BF33-086844ABB817}"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5964FFF-1594-40E4-A14F-6841A008815F}"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8D7C6-F5C1-4C2E-BF33-086844ABB817}"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5964FFF-1594-40E4-A14F-6841A008815F}" type="datetimeFigureOut">
              <a:rPr lang="en-US" smtClean="0"/>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8D7C6-F5C1-4C2E-BF33-086844ABB817}"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5964FFF-1594-40E4-A14F-6841A008815F}" type="datetimeFigureOut">
              <a:rPr lang="en-US" smtClean="0"/>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28D7C6-F5C1-4C2E-BF33-086844ABB817}"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64FFF-1594-40E4-A14F-6841A008815F}" type="datetimeFigureOut">
              <a:rPr lang="en-US" smtClean="0"/>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28D7C6-F5C1-4C2E-BF33-086844ABB817}"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5964FFF-1594-40E4-A14F-6841A008815F}"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8D7C6-F5C1-4C2E-BF33-086844ABB817}" type="slidenum">
              <a:rPr lang="en-US" smtClean="0"/>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15964FFF-1594-40E4-A14F-6841A008815F}" type="datetimeFigureOut">
              <a:rPr lang="en-US" smtClean="0"/>
              <a:t>4/28/2014</a:t>
            </a:fld>
            <a:endParaRPr lang="en-US"/>
          </a:p>
        </p:txBody>
      </p:sp>
      <p:sp>
        <p:nvSpPr>
          <p:cNvPr id="9" name="Slide Number Placeholder 8"/>
          <p:cNvSpPr>
            <a:spLocks noGrp="1"/>
          </p:cNvSpPr>
          <p:nvPr>
            <p:ph type="sldNum" sz="quarter" idx="11"/>
          </p:nvPr>
        </p:nvSpPr>
        <p:spPr/>
        <p:txBody>
          <a:bodyPr/>
          <a:lstStyle/>
          <a:p>
            <a:fld id="{1828D7C6-F5C1-4C2E-BF33-086844ABB817}" type="slidenum">
              <a:rPr lang="en-US" smtClean="0"/>
              <a:t>‹Nº›</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828D7C6-F5C1-4C2E-BF33-086844ABB817}" type="slidenum">
              <a:rPr lang="en-US" smtClean="0"/>
              <a:t>‹Nº›</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5964FFF-1594-40E4-A14F-6841A008815F}" type="datetimeFigureOut">
              <a:rPr lang="en-US" smtClean="0"/>
              <a:t>4/28/2014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04664"/>
            <a:ext cx="7543800" cy="1069975"/>
          </a:xfrm>
        </p:spPr>
        <p:txBody>
          <a:bodyPr/>
          <a:lstStyle/>
          <a:p>
            <a:r>
              <a:rPr lang="en-US" dirty="0" smtClean="0"/>
              <a:t>Security Council</a:t>
            </a:r>
            <a:endParaRPr lang="en-US" dirty="0"/>
          </a:p>
        </p:txBody>
      </p:sp>
      <p:sp>
        <p:nvSpPr>
          <p:cNvPr id="3" name="2 Subtítulo"/>
          <p:cNvSpPr>
            <a:spLocks noGrp="1"/>
          </p:cNvSpPr>
          <p:nvPr>
            <p:ph type="subTitle" idx="1"/>
          </p:nvPr>
        </p:nvSpPr>
        <p:spPr>
          <a:xfrm>
            <a:off x="685800" y="5458544"/>
            <a:ext cx="7486600" cy="1066800"/>
          </a:xfrm>
        </p:spPr>
        <p:txBody>
          <a:bodyPr>
            <a:normAutofit/>
          </a:bodyPr>
          <a:lstStyle/>
          <a:p>
            <a:r>
              <a:rPr lang="en-US" sz="2400" dirty="0" smtClean="0"/>
              <a:t>GFMUN High School 2013-2014</a:t>
            </a:r>
          </a:p>
          <a:p>
            <a:r>
              <a:rPr lang="en-US" sz="2400" dirty="0" smtClean="0"/>
              <a:t>Felipe Warren – Santiago Arrieta</a:t>
            </a:r>
            <a:endParaRPr lang="en-US"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63" b="9917"/>
          <a:stretch/>
        </p:blipFill>
        <p:spPr bwMode="auto">
          <a:xfrm>
            <a:off x="4572000" y="1700808"/>
            <a:ext cx="3495452" cy="357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0312" y="5805264"/>
            <a:ext cx="105273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2276872"/>
            <a:ext cx="336037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645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What Is The SC?</a:t>
            </a:r>
            <a:endParaRPr lang="en-US" dirty="0"/>
          </a:p>
        </p:txBody>
      </p:sp>
      <p:sp>
        <p:nvSpPr>
          <p:cNvPr id="3" name="2 Marcador de contenido"/>
          <p:cNvSpPr>
            <a:spLocks noGrp="1"/>
          </p:cNvSpPr>
          <p:nvPr>
            <p:ph idx="1"/>
          </p:nvPr>
        </p:nvSpPr>
        <p:spPr/>
        <p:txBody>
          <a:bodyPr/>
          <a:lstStyle/>
          <a:p>
            <a:r>
              <a:rPr lang="en-US" dirty="0"/>
              <a:t>The Security Council takes the lead in determining the existence of a threat to the peace or act of aggression. It calls upon the parties to a dispute to settle it by peaceful means and recommends methods of adjustment or terms of settlement. In some cases, the Security Council can resort to imposing sanctions or even authorize the use of force to maintain or restore international peace and security.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176082"/>
            <a:ext cx="6264696" cy="234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7696" y="44624"/>
            <a:ext cx="105273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773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Presidents</a:t>
            </a:r>
            <a:endParaRPr lang="en-US" dirty="0"/>
          </a:p>
        </p:txBody>
      </p:sp>
      <p:sp>
        <p:nvSpPr>
          <p:cNvPr id="3" name="2 Marcador de contenido"/>
          <p:cNvSpPr>
            <a:spLocks noGrp="1"/>
          </p:cNvSpPr>
          <p:nvPr>
            <p:ph idx="1"/>
          </p:nvPr>
        </p:nvSpPr>
        <p:spPr/>
        <p:txBody>
          <a:bodyPr>
            <a:normAutofit/>
          </a:bodyPr>
          <a:lstStyle/>
          <a:p>
            <a:r>
              <a:rPr lang="en-US" sz="3200" dirty="0" smtClean="0"/>
              <a:t>Felipe Warren</a:t>
            </a:r>
          </a:p>
          <a:p>
            <a:r>
              <a:rPr lang="en-US" sz="3200" dirty="0" smtClean="0"/>
              <a:t>Santiago </a:t>
            </a:r>
            <a:r>
              <a:rPr lang="en-US" sz="3200" dirty="0"/>
              <a:t>A</a:t>
            </a:r>
            <a:r>
              <a:rPr lang="en-US" sz="3200" dirty="0" smtClean="0"/>
              <a:t>rrieta</a:t>
            </a:r>
            <a:endParaRPr lang="en-US" sz="3200" dirty="0"/>
          </a:p>
        </p:txBody>
      </p:sp>
      <p:sp>
        <p:nvSpPr>
          <p:cNvPr id="4" name="1 Título"/>
          <p:cNvSpPr txBox="1">
            <a:spLocks/>
          </p:cNvSpPr>
          <p:nvPr/>
        </p:nvSpPr>
        <p:spPr>
          <a:xfrm>
            <a:off x="480392" y="264604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Veto:</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153" y="3717032"/>
            <a:ext cx="2404959" cy="126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6664"/>
          <a:stretch/>
        </p:blipFill>
        <p:spPr bwMode="auto">
          <a:xfrm>
            <a:off x="465609" y="3709206"/>
            <a:ext cx="2306191" cy="12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574901"/>
            <a:ext cx="21621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477594"/>
            <a:ext cx="20955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5350675"/>
            <a:ext cx="2304256" cy="11746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115616" y="5013176"/>
            <a:ext cx="715260" cy="369332"/>
          </a:xfrm>
          <a:prstGeom prst="rect">
            <a:avLst/>
          </a:prstGeom>
          <a:noFill/>
        </p:spPr>
        <p:txBody>
          <a:bodyPr wrap="none" rtlCol="0">
            <a:spAutoFit/>
          </a:bodyPr>
          <a:lstStyle/>
          <a:p>
            <a:r>
              <a:rPr lang="en-US" dirty="0" smtClean="0"/>
              <a:t>China</a:t>
            </a:r>
            <a:endParaRPr lang="en-US" dirty="0"/>
          </a:p>
        </p:txBody>
      </p:sp>
      <p:sp>
        <p:nvSpPr>
          <p:cNvPr id="12" name="11 CuadroTexto"/>
          <p:cNvSpPr txBox="1"/>
          <p:nvPr/>
        </p:nvSpPr>
        <p:spPr>
          <a:xfrm>
            <a:off x="1239312" y="6516052"/>
            <a:ext cx="452368" cy="369332"/>
          </a:xfrm>
          <a:prstGeom prst="rect">
            <a:avLst/>
          </a:prstGeom>
          <a:noFill/>
        </p:spPr>
        <p:txBody>
          <a:bodyPr wrap="none" rtlCol="0">
            <a:spAutoFit/>
          </a:bodyPr>
          <a:lstStyle/>
          <a:p>
            <a:r>
              <a:rPr lang="en-US" dirty="0" smtClean="0"/>
              <a:t>UK</a:t>
            </a:r>
            <a:endParaRPr lang="en-US" dirty="0"/>
          </a:p>
        </p:txBody>
      </p:sp>
      <p:sp>
        <p:nvSpPr>
          <p:cNvPr id="13" name="12 CuadroTexto"/>
          <p:cNvSpPr txBox="1"/>
          <p:nvPr/>
        </p:nvSpPr>
        <p:spPr>
          <a:xfrm>
            <a:off x="3995936" y="5013176"/>
            <a:ext cx="569323" cy="369332"/>
          </a:xfrm>
          <a:prstGeom prst="rect">
            <a:avLst/>
          </a:prstGeom>
          <a:noFill/>
        </p:spPr>
        <p:txBody>
          <a:bodyPr wrap="none" rtlCol="0">
            <a:spAutoFit/>
          </a:bodyPr>
          <a:lstStyle/>
          <a:p>
            <a:r>
              <a:rPr lang="en-US" dirty="0" smtClean="0"/>
              <a:t>USA</a:t>
            </a:r>
          </a:p>
        </p:txBody>
      </p:sp>
      <p:sp>
        <p:nvSpPr>
          <p:cNvPr id="14" name="13 CuadroTexto"/>
          <p:cNvSpPr txBox="1"/>
          <p:nvPr/>
        </p:nvSpPr>
        <p:spPr>
          <a:xfrm>
            <a:off x="6588224" y="5013176"/>
            <a:ext cx="811504" cy="369332"/>
          </a:xfrm>
          <a:prstGeom prst="rect">
            <a:avLst/>
          </a:prstGeom>
          <a:noFill/>
        </p:spPr>
        <p:txBody>
          <a:bodyPr wrap="none" rtlCol="0">
            <a:spAutoFit/>
          </a:bodyPr>
          <a:lstStyle/>
          <a:p>
            <a:r>
              <a:rPr lang="en-US" dirty="0" smtClean="0"/>
              <a:t>France</a:t>
            </a:r>
            <a:endParaRPr lang="en-US" dirty="0"/>
          </a:p>
        </p:txBody>
      </p:sp>
      <p:sp>
        <p:nvSpPr>
          <p:cNvPr id="15" name="14 CuadroTexto"/>
          <p:cNvSpPr txBox="1"/>
          <p:nvPr/>
        </p:nvSpPr>
        <p:spPr>
          <a:xfrm>
            <a:off x="3995936" y="6525344"/>
            <a:ext cx="774571" cy="369332"/>
          </a:xfrm>
          <a:prstGeom prst="rect">
            <a:avLst/>
          </a:prstGeom>
          <a:noFill/>
        </p:spPr>
        <p:txBody>
          <a:bodyPr wrap="none" rtlCol="0">
            <a:spAutoFit/>
          </a:bodyPr>
          <a:lstStyle/>
          <a:p>
            <a:r>
              <a:rPr lang="en-US" dirty="0" smtClean="0"/>
              <a:t>Russia</a:t>
            </a:r>
            <a:endParaRPr lang="en-US" dirty="0"/>
          </a:p>
        </p:txBody>
      </p:sp>
    </p:spTree>
    <p:extLst>
      <p:ext uri="{BB962C8B-B14F-4D97-AF65-F5344CB8AC3E}">
        <p14:creationId xmlns:p14="http://schemas.microsoft.com/office/powerpoint/2010/main" val="332113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Topic</a:t>
            </a:r>
            <a:endParaRPr lang="en-US" dirty="0"/>
          </a:p>
        </p:txBody>
      </p:sp>
      <p:sp>
        <p:nvSpPr>
          <p:cNvPr id="3" name="2 Marcador de contenido"/>
          <p:cNvSpPr>
            <a:spLocks noGrp="1"/>
          </p:cNvSpPr>
          <p:nvPr>
            <p:ph idx="1"/>
          </p:nvPr>
        </p:nvSpPr>
        <p:spPr/>
        <p:txBody>
          <a:bodyPr/>
          <a:lstStyle/>
          <a:p>
            <a:r>
              <a:rPr lang="en-US" dirty="0" smtClean="0"/>
              <a:t>The decisions in the UN among international peace and security are taken by the Security Council, but 5 delegations have the power of veto which means that their vote is absolute. According to this situation: </a:t>
            </a:r>
            <a:r>
              <a:rPr lang="en-US" b="1" dirty="0" smtClean="0"/>
              <a:t>“Does </a:t>
            </a:r>
            <a:r>
              <a:rPr lang="en-US" b="1" dirty="0"/>
              <a:t>the Security Council need a reform in the power of veto and the way conflicts are being solved? How can developing countries </a:t>
            </a:r>
            <a:r>
              <a:rPr lang="en-US" b="1" dirty="0" smtClean="0"/>
              <a:t>benefit from </a:t>
            </a:r>
            <a:r>
              <a:rPr lang="en-US" b="1" dirty="0"/>
              <a:t>this?”</a:t>
            </a:r>
            <a:endParaRPr lang="es-CO" dirty="0"/>
          </a:p>
          <a:p>
            <a:endParaRPr lang="en-US" dirty="0" smtClean="0"/>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752" y="4077072"/>
            <a:ext cx="3927248" cy="26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69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Video</a:t>
            </a:r>
            <a:endParaRPr lang="en-US" dirty="0"/>
          </a:p>
        </p:txBody>
      </p:sp>
      <p:pic>
        <p:nvPicPr>
          <p:cNvPr id="4" name="Russia goes it alone to veto UN resolution on Crimea vot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3000" y="1484784"/>
            <a:ext cx="8295424" cy="4654079"/>
          </a:xfrm>
        </p:spPr>
      </p:pic>
    </p:spTree>
    <p:extLst>
      <p:ext uri="{BB962C8B-B14F-4D97-AF65-F5344CB8AC3E}">
        <p14:creationId xmlns:p14="http://schemas.microsoft.com/office/powerpoint/2010/main" val="2205833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89</TotalTime>
  <Words>170</Words>
  <Application>Microsoft Office PowerPoint</Application>
  <PresentationFormat>Presentación en pantalla (4:3)</PresentationFormat>
  <Paragraphs>17</Paragraphs>
  <Slides>5</Slides>
  <Notes>0</Notes>
  <HiddenSlides>0</HiddenSlides>
  <MMClips>1</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Adyacencia</vt:lpstr>
      <vt:lpstr>Security Council</vt:lpstr>
      <vt:lpstr>What Is The SC?</vt:lpstr>
      <vt:lpstr>Presidents</vt:lpstr>
      <vt:lpstr>Topic</vt:lpstr>
      <vt:lpstr>Video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Council</dc:title>
  <dc:creator>Usuario</dc:creator>
  <cp:lastModifiedBy>Usuario</cp:lastModifiedBy>
  <cp:revision>10</cp:revision>
  <dcterms:created xsi:type="dcterms:W3CDTF">2014-03-26T23:29:54Z</dcterms:created>
  <dcterms:modified xsi:type="dcterms:W3CDTF">2014-04-28T23:56:18Z</dcterms:modified>
</cp:coreProperties>
</file>